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1" r:id="rId3"/>
    <p:sldId id="262" r:id="rId4"/>
    <p:sldId id="264" r:id="rId5"/>
    <p:sldId id="266" r:id="rId6"/>
    <p:sldId id="267" r:id="rId7"/>
    <p:sldId id="263" r:id="rId8"/>
    <p:sldId id="257" r:id="rId9"/>
    <p:sldId id="268" r:id="rId10"/>
    <p:sldId id="269" r:id="rId11"/>
    <p:sldId id="275" r:id="rId12"/>
    <p:sldId id="258" r:id="rId13"/>
    <p:sldId id="282" r:id="rId14"/>
    <p:sldId id="299" r:id="rId15"/>
    <p:sldId id="300" r:id="rId16"/>
    <p:sldId id="277" r:id="rId17"/>
    <p:sldId id="278" r:id="rId18"/>
    <p:sldId id="279" r:id="rId19"/>
    <p:sldId id="280" r:id="rId20"/>
    <p:sldId id="281" r:id="rId21"/>
    <p:sldId id="283" r:id="rId22"/>
    <p:sldId id="259" r:id="rId23"/>
    <p:sldId id="284" r:id="rId24"/>
    <p:sldId id="285" r:id="rId25"/>
    <p:sldId id="294" r:id="rId26"/>
    <p:sldId id="298" r:id="rId27"/>
    <p:sldId id="295" r:id="rId28"/>
    <p:sldId id="290" r:id="rId29"/>
    <p:sldId id="291" r:id="rId30"/>
    <p:sldId id="292" r:id="rId31"/>
    <p:sldId id="293" r:id="rId32"/>
  </p:sldIdLst>
  <p:sldSz cx="12192000" cy="6858000"/>
  <p:notesSz cx="6858000" cy="9144000"/>
  <p:embeddedFontLst>
    <p:embeddedFont>
      <p:font typeface="72" panose="020B0503030000000003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Rokkitt" pitchFamily="2" charset="77"/>
      <p:regular r:id="rId47"/>
      <p:bold r:id="rId48"/>
    </p:embeddedFont>
    <p:embeddedFont>
      <p:font typeface="Rubik" pitchFamily="2" charset="-79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7" autoAdjust="0"/>
    <p:restoredTop sz="94874" autoAdjust="0"/>
  </p:normalViewPr>
  <p:slideViewPr>
    <p:cSldViewPr showGuides="1">
      <p:cViewPr varScale="1">
        <p:scale>
          <a:sx n="83" d="100"/>
          <a:sy n="83" d="100"/>
        </p:scale>
        <p:origin x="232" y="63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8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Loops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75360-EA9F-21B9-23CA-011DB0C0AB6C}"/>
              </a:ext>
            </a:extLst>
          </p:cNvPr>
          <p:cNvSpPr txBox="1"/>
          <p:nvPr/>
        </p:nvSpPr>
        <p:spPr>
          <a:xfrm>
            <a:off x="533400" y="381000"/>
            <a:ext cx="11353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LoopTest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while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&lt;= 8)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*= 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Menlo" panose="020B0609030804020204" pitchFamily="49" charset="0"/>
              </a:rPr>
              <a:t>" bit(s) -&gt; "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Menlo" panose="020B0609030804020204" pitchFamily="49" charset="0"/>
              </a:rPr>
              <a:t>" values."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      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F8B7-D0EB-43E3-9E95-56DD7FB56D2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Code trace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73DF-13FC-409C-9356-314BCD9D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4445" r="14374" b="50000"/>
          <a:stretch/>
        </p:blipFill>
        <p:spPr>
          <a:xfrm>
            <a:off x="73818" y="1447800"/>
            <a:ext cx="118133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EF7-2CFF-4E2F-BB31-F96B80A4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Do-while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3BA4-35D7-41D0-B8A2-63D6B024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3581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b="83333"/>
          <a:stretch/>
        </p:blipFill>
        <p:spPr>
          <a:xfrm>
            <a:off x="381000" y="0"/>
            <a:ext cx="10820400" cy="1143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4784-085B-3D47-546E-6324C66A577F}"/>
              </a:ext>
            </a:extLst>
          </p:cNvPr>
          <p:cNvSpPr txBox="1">
            <a:spLocks/>
          </p:cNvSpPr>
          <p:nvPr/>
        </p:nvSpPr>
        <p:spPr>
          <a:xfrm>
            <a:off x="304800" y="1295400"/>
            <a:ext cx="11582400" cy="5197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Do-whiles are very similar to whiles, with the exception that it will always be executed </a:t>
            </a:r>
            <a:r>
              <a:rPr lang="en-US" u="sng" dirty="0"/>
              <a:t>at least once.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because the Boolean condition is evaluated at the end of the loop, instead of at the start. This loops are very useful when validating inputs from the keyboard.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55A53-E715-FA47-5E58-7B136B50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4343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9558-0F6C-4B68-BC54-D6F8C4461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b="53333"/>
          <a:stretch/>
        </p:blipFill>
        <p:spPr>
          <a:xfrm>
            <a:off x="0" y="21956"/>
            <a:ext cx="108966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C943-009C-2716-4173-7D1262A53570}"/>
              </a:ext>
            </a:extLst>
          </p:cNvPr>
          <p:cNvSpPr txBox="1">
            <a:spLocks/>
          </p:cNvSpPr>
          <p:nvPr/>
        </p:nvSpPr>
        <p:spPr>
          <a:xfrm>
            <a:off x="304800" y="3200400"/>
            <a:ext cx="11582400" cy="3200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city zoo has a very well-educated parrot that greets every group of people that passes by.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a program that reads the group size from the keyboard and prints the greeting to each person.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Consider that group sizes can only be between 0 and 10.</a:t>
            </a:r>
          </a:p>
        </p:txBody>
      </p:sp>
    </p:spTree>
    <p:extLst>
      <p:ext uri="{BB962C8B-B14F-4D97-AF65-F5344CB8AC3E}">
        <p14:creationId xmlns:p14="http://schemas.microsoft.com/office/powerpoint/2010/main" val="94525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E6FD-FEDB-48AC-9B40-35625932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B208F-BED0-4927-BCCA-15904182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7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59DF-496F-4565-A23C-F8A8FCE04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D994E-0900-42C8-9A6B-144CF5A9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7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99B-D1D1-4DEA-8A92-0CC43D46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0A96-A4A5-454F-8CE4-17C394C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3C2BA-DBC5-4540-AF8F-7DDFB9109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B290-B1D4-46CF-81EC-D35E4F39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6A5-E7AB-42DD-BEA0-8A6D1E84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 loop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81463-0478-49EB-9923-24202986B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F5328-0024-4ADD-8335-6D143C14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7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F498D-A528-4858-963C-D57F6D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F3E-F7BE-4BE5-8136-F35219E9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BC2F-39F2-4839-8FE7-5D17AB964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4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9558-0F6C-4B68-BC54-D6F8C4461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b="53333"/>
          <a:stretch/>
        </p:blipFill>
        <p:spPr>
          <a:xfrm>
            <a:off x="0" y="21956"/>
            <a:ext cx="108966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C943-009C-2716-4173-7D1262A53570}"/>
              </a:ext>
            </a:extLst>
          </p:cNvPr>
          <p:cNvSpPr txBox="1">
            <a:spLocks/>
          </p:cNvSpPr>
          <p:nvPr/>
        </p:nvSpPr>
        <p:spPr>
          <a:xfrm>
            <a:off x="304800" y="3200400"/>
            <a:ext cx="11582400" cy="3200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city zoo has a very well-educated parrot that greets every group of people that passes by.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a program that reads the group size from the keyboard and prints the greeting to each person.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Consider that group sizes can only be between 0 and 10.</a:t>
            </a:r>
          </a:p>
        </p:txBody>
      </p:sp>
    </p:spTree>
    <p:extLst>
      <p:ext uri="{BB962C8B-B14F-4D97-AF65-F5344CB8AC3E}">
        <p14:creationId xmlns:p14="http://schemas.microsoft.com/office/powerpoint/2010/main" val="226367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21173-D37A-4922-B8E8-63FA0E0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E6-F075-451D-AB2A-7570BC0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Common loop problems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055D-5FAB-48FB-8E9B-46B612972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1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D9228-CE29-4F95-8944-F8E79C93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6553200" cy="2585323"/>
            <a:chOff x="457200" y="551438"/>
            <a:chExt cx="65532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486400" y="2856805"/>
            <a:ext cx="6553200" cy="3970318"/>
            <a:chOff x="457200" y="551438"/>
            <a:chExt cx="6553200" cy="3970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2A717-D7AD-4645-84DF-4B888CD70836}"/>
              </a:ext>
            </a:extLst>
          </p:cNvPr>
          <p:cNvSpPr txBox="1"/>
          <p:nvPr/>
        </p:nvSpPr>
        <p:spPr>
          <a:xfrm>
            <a:off x="6858000" y="45720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5</a:t>
            </a:r>
            <a:endParaRPr lang="en-US" sz="2800" b="1" dirty="0">
              <a:solidFill>
                <a:srgbClr val="EF307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089C7-FE44-4C59-B842-56C63E5A1C84}"/>
              </a:ext>
            </a:extLst>
          </p:cNvPr>
          <p:cNvSpPr txBox="1"/>
          <p:nvPr/>
        </p:nvSpPr>
        <p:spPr>
          <a:xfrm>
            <a:off x="381000" y="3886200"/>
            <a:ext cx="422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10</a:t>
            </a:r>
            <a:endParaRPr lang="en-US" sz="28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9EEB8-0B86-4257-9C05-7E6F1A11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6A514-E12C-46D6-8E53-E538497D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638800" y="152400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165100" y="3962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EF3078"/>
                </a:solidFill>
              </a:rPr>
              <a:t>Now one that prints the numbers from 1 to 100</a:t>
            </a:r>
            <a:endParaRPr lang="en-US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635500" y="3847406"/>
            <a:ext cx="6096000" cy="92332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                                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-5029200" y="-2438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10515600" y="-5144195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228600" y="16764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EF3078"/>
                </a:solidFill>
              </a:rPr>
              <a:t>Now one that prints the numbers from 1 to 100</a:t>
            </a:r>
            <a:endParaRPr lang="en-US" sz="2400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553688" y="25400"/>
            <a:ext cx="6096000" cy="86792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C0E6-3486-484F-8E67-3F2F027C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1762371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78170-4E87-47B4-9346-892B81C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10000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A9E7F-28B8-42E3-B964-E333F06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79900"/>
            <a:ext cx="1981200" cy="22098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4BBD-8D49-4F42-BDE2-0F5F8137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6902"/>
            <a:ext cx="4267200" cy="514379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7FE0BD3-B3B2-4274-A4A8-09F9D6D4125F}"/>
              </a:ext>
            </a:extLst>
          </p:cNvPr>
          <p:cNvSpPr/>
          <p:nvPr/>
        </p:nvSpPr>
        <p:spPr>
          <a:xfrm>
            <a:off x="4648200" y="-292100"/>
            <a:ext cx="6248400" cy="6781800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D5989-0FFA-4802-A7BF-73F233984927}"/>
              </a:ext>
            </a:extLst>
          </p:cNvPr>
          <p:cNvSpPr/>
          <p:nvPr/>
        </p:nvSpPr>
        <p:spPr>
          <a:xfrm>
            <a:off x="2971800" y="3962400"/>
            <a:ext cx="609600" cy="696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D64D8-5B79-4FB7-B8C9-169033BFD8D9}"/>
              </a:ext>
            </a:extLst>
          </p:cNvPr>
          <p:cNvSpPr/>
          <p:nvPr/>
        </p:nvSpPr>
        <p:spPr>
          <a:xfrm>
            <a:off x="3581400" y="3200400"/>
            <a:ext cx="838200" cy="8381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9FEC-0CDC-4F58-87A9-88E974EF0AB6}"/>
              </a:ext>
            </a:extLst>
          </p:cNvPr>
          <p:cNvSpPr txBox="1"/>
          <p:nvPr/>
        </p:nvSpPr>
        <p:spPr>
          <a:xfrm>
            <a:off x="101600" y="368300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EF3078"/>
                </a:solidFill>
              </a:rPr>
              <a:t>Computers are great at repeating instructions!</a:t>
            </a:r>
            <a:endParaRPr lang="en-US" sz="32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914-9BA7-4E9D-AD9D-76A2CE2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AEFA-A015-43A6-8097-A4F9216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block of instructions that will repeat based on a </a:t>
            </a:r>
            <a:r>
              <a:rPr lang="en-US" dirty="0" err="1"/>
              <a:t>boolean</a:t>
            </a:r>
            <a:r>
              <a:rPr lang="en-US" dirty="0"/>
              <a:t> expression.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Loop body</a:t>
            </a:r>
            <a:r>
              <a:rPr lang="en-US" dirty="0"/>
              <a:t>: Code to be repeated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Control variable</a:t>
            </a:r>
            <a:r>
              <a:rPr lang="en-US" dirty="0"/>
              <a:t>: Variable that will control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Exit condition</a:t>
            </a:r>
            <a:r>
              <a:rPr lang="en-US" dirty="0"/>
              <a:t>: When will the block of code stop repeating?</a:t>
            </a:r>
          </a:p>
        </p:txBody>
      </p:sp>
    </p:spTree>
    <p:extLst>
      <p:ext uri="{BB962C8B-B14F-4D97-AF65-F5344CB8AC3E}">
        <p14:creationId xmlns:p14="http://schemas.microsoft.com/office/powerpoint/2010/main" val="26889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595A-086E-444B-8745-B78C7AE6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While 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4C22-3A65-4209-961F-FE3E3472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9396-BD73-4DC0-A340-A4F356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6731000" cy="265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D8796-9D38-441E-B543-7C0FE2CB7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24"/>
          <a:stretch/>
        </p:blipFill>
        <p:spPr>
          <a:xfrm>
            <a:off x="5562600" y="4114800"/>
            <a:ext cx="5706271" cy="16100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3183C-3DF2-4BD2-81A2-C4EA130EF29E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Sintaxis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B6E10A-71A8-7D93-F9A7-4254AAD4678B}"/>
              </a:ext>
            </a:extLst>
          </p:cNvPr>
          <p:cNvSpPr txBox="1">
            <a:spLocks/>
          </p:cNvSpPr>
          <p:nvPr/>
        </p:nvSpPr>
        <p:spPr>
          <a:xfrm>
            <a:off x="4590288" y="3551937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Examples of boolean conditions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41101-1980-361E-A081-9A210B5332A8}"/>
              </a:ext>
            </a:extLst>
          </p:cNvPr>
          <p:cNvSpPr/>
          <p:nvPr/>
        </p:nvSpPr>
        <p:spPr>
          <a:xfrm>
            <a:off x="1685544" y="4379035"/>
            <a:ext cx="2667000" cy="843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Conditions are </a:t>
            </a:r>
            <a:r>
              <a:rPr lang="en-US" dirty="0" err="1"/>
              <a:t>boolean</a:t>
            </a:r>
            <a:r>
              <a:rPr lang="en-US" dirty="0"/>
              <a:t> expressions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E89F5-C7F3-45A2-EE39-B502CF276BA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52544" y="4800599"/>
            <a:ext cx="13624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3534</TotalTime>
  <Words>1431</Words>
  <Application>Microsoft Macintosh PowerPoint</Application>
  <PresentationFormat>Widescreen</PresentationFormat>
  <Paragraphs>250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Menlo</vt:lpstr>
      <vt:lpstr>Rubik</vt:lpstr>
      <vt:lpstr>Consolas</vt:lpstr>
      <vt:lpstr>Rokkitt</vt:lpstr>
      <vt:lpstr>72</vt:lpstr>
      <vt:lpstr>Calibri</vt:lpstr>
      <vt:lpstr>Office Theme</vt:lpstr>
      <vt:lpstr>Topic 8</vt:lpstr>
      <vt:lpstr>Loops</vt:lpstr>
      <vt:lpstr>PowerPoint Presentation</vt:lpstr>
      <vt:lpstr>PowerPoint Presentation</vt:lpstr>
      <vt:lpstr>PowerPoint Presentation</vt:lpstr>
      <vt:lpstr>PowerPoint Presentation</vt:lpstr>
      <vt:lpstr>Loops</vt:lpstr>
      <vt:lpstr>While loops</vt:lpstr>
      <vt:lpstr>PowerPoint Presentation</vt:lpstr>
      <vt:lpstr>PowerPoint Presentation</vt:lpstr>
      <vt:lpstr>PowerPoint Presentation</vt:lpstr>
      <vt:lpstr>Do-while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loop</vt:lpstr>
      <vt:lpstr>PowerPoint Presentation</vt:lpstr>
      <vt:lpstr>PowerPoint Presentation</vt:lpstr>
      <vt:lpstr>Example</vt:lpstr>
      <vt:lpstr>PowerPoint Presentation</vt:lpstr>
      <vt:lpstr>PowerPoint Presentation</vt:lpstr>
      <vt:lpstr>Common loop 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105</cp:revision>
  <dcterms:created xsi:type="dcterms:W3CDTF">2020-10-13T14:52:33Z</dcterms:created>
  <dcterms:modified xsi:type="dcterms:W3CDTF">2023-11-03T13:36:14Z</dcterms:modified>
</cp:coreProperties>
</file>